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56" r:id="rId3"/>
    <p:sldId id="257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F58"/>
    <a:srgbClr val="D8BC6E"/>
    <a:srgbClr val="FFFFFF"/>
    <a:srgbClr val="F8CE48"/>
    <a:srgbClr val="00368F"/>
    <a:srgbClr val="0051A3"/>
    <a:srgbClr val="EA616B"/>
    <a:srgbClr val="1A3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>
        <p:scale>
          <a:sx n="47" d="100"/>
          <a:sy n="47" d="100"/>
        </p:scale>
        <p:origin x="122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DC4FD-0E57-40D5-A894-AAC780E09193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17A37-7F09-4DCD-8302-29F5BF82C6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04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7A37-7F09-4DCD-8302-29F5BF82C6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1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7A37-7F09-4DCD-8302-29F5BF82C6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2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7A37-7F09-4DCD-8302-29F5BF82C6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3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12F4E-B6AB-4302-B65D-D4B10202F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603DA1-941F-41CD-ACF1-4AEBF11EC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D7B41-6499-4136-946A-55B208C4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76709-8AC4-4EC6-A114-4B2F4730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FDC2B-2549-46C2-BE29-D7186B3A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7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6064A-AE10-4AF8-8E4A-E999F6E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4D979F-9874-4130-AC71-F0BA21D9D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D2EF7-3316-4AE6-BDEB-3DD7E1AA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2178C-FE22-475E-A407-43B51A86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F0FB0-3478-46EE-84A5-B7BE4447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5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F65DF9-0F7A-436A-9ED4-8899F01A6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0847D5-C354-49FC-8B63-D6FC74FE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A98F6C-34CA-4E83-82F8-3AD2F207C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2E4058-640B-45BA-B847-8E43FDD6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54826-BED1-4420-A4E1-A8649645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6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D65C3-A7F9-484C-B919-139C1498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4BF7C-D60E-49C3-BC00-B19AA429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A81E2-440E-43D2-9064-2763DAE5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76DE92-EDC9-4E4E-8CEB-DFA42964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DF9D6-FA26-4103-B777-4AF81AD8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6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7D3C2-2169-4BA8-82CC-F24B18A5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9D3A3-B740-4D78-AB5A-F91C0E8D2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67B17C-582D-41EB-B441-0FF5F351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86B4B2-2E54-4B54-94D1-7A83BE5D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AB055-8342-43FB-80A9-94032865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25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73E6A-CAA1-495C-AAD3-EF387706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4AFB-C84F-47C1-B1E1-BF1B0880F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AFEBC9-1AF1-4EDA-97D7-8BAFE4558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D058F1-E3E2-44CD-A76F-22CCFF8E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616D8A-9B87-47F2-BAF1-25706515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AFC71-238D-4E88-B477-3A5018D3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16057-5110-44B4-BB67-20A48A88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6ECC70-F4FB-4BB9-BE9C-F79E6C1B8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87630A-1961-4C4E-9154-5F0825CAC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BF4068-CE5D-4FC7-9DA3-DE43EA500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8DB1A0-B45F-434C-815B-13A9841DC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0B1741-4DCF-4394-B8D8-9C2606E2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43296D-93DE-4A6B-AE2D-C12B8328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D90AC2-0F06-4CD3-827A-3C249E35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6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FA33A-3A9C-4013-B8F2-91FD85A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562158-0A8D-463A-AE2B-0C030D9D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E3DAAB-A79F-4D97-AED3-F52C0187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6E8551-0F81-4903-87A4-17009DA9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37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BE05F6-EA91-41E8-B207-78BB9F7C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974547-5B59-4D61-B5CF-09B06C27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BBA468-D73F-4CAD-B9C7-9AB60D80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8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C4013-21C9-40CF-9498-EBB7D53C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7D8BE-3511-4E46-85D0-28474895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9E9CAB-F254-4770-8D19-CDCFB390B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AA1389-2A85-4D78-B667-15B5B1F5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2017D-6973-48F5-ABFC-C4FAA60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345540-DFC1-41DE-871A-55B7714D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5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EF993-E339-45CA-BA15-8C5A02DF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F24C44-317F-48C8-88F6-DDFA80ABD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29A06D-0F7A-4F2D-ABF6-6095FB968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89A2A1-2B53-4B1B-A883-FDDBC518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BF138-92D2-4BC7-BAC6-E6D6B6C2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EE86C-E88D-47AD-8997-75AB611A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5D7939-5583-4800-8863-C0881A02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4781F-AC0D-4900-ABFD-6F0CB8FA9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82DD0-4E03-4FB5-B43F-B14434DBB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9A404-6E5E-42EA-9388-F276F73F464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83A4E-9B64-4DBA-929D-7F7BF49DD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7A2E7-351F-4342-AEC9-86BB6A225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F603-623C-4E12-801E-29C97BB32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4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5A3D2B3-FAC4-440B-9EAE-E68EFB83980E}"/>
              </a:ext>
            </a:extLst>
          </p:cNvPr>
          <p:cNvSpPr txBox="1"/>
          <p:nvPr/>
        </p:nvSpPr>
        <p:spPr>
          <a:xfrm>
            <a:off x="7909599" y="1691640"/>
            <a:ext cx="3562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H5</a:t>
            </a:r>
            <a:r>
              <a:rPr lang="zh-CN" altLang="en-US" dirty="0">
                <a:solidFill>
                  <a:srgbClr val="FF0000"/>
                </a:solidFill>
              </a:rPr>
              <a:t>动态：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加载页：小鸟，地标需有浮动感，</a:t>
            </a:r>
            <a:r>
              <a:rPr lang="en-US" altLang="zh-CN" dirty="0">
                <a:solidFill>
                  <a:srgbClr val="FF0000"/>
                </a:solidFill>
              </a:rPr>
              <a:t>Loading</a:t>
            </a:r>
            <a:r>
              <a:rPr lang="zh-CN" altLang="en-US" dirty="0">
                <a:solidFill>
                  <a:srgbClr val="FF0000"/>
                </a:solidFill>
              </a:rPr>
              <a:t>加载需数字变化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开启页：小鸟，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个小船需有浮动感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ED46A-19A4-46A2-9E6E-B12F99794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9" y="193040"/>
            <a:ext cx="3547854" cy="6309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C11B24-A59E-4B31-9359-25329F5BE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60" y="182880"/>
            <a:ext cx="3562933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E2F4A8D-4657-427A-892B-72FB1B43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/>
          <a:stretch/>
        </p:blipFill>
        <p:spPr>
          <a:xfrm>
            <a:off x="1339516" y="543817"/>
            <a:ext cx="3597191" cy="58495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BE7193-87B1-4E53-ABF0-3A7F3D200E7B}"/>
              </a:ext>
            </a:extLst>
          </p:cNvPr>
          <p:cNvSpPr txBox="1"/>
          <p:nvPr/>
        </p:nvSpPr>
        <p:spPr>
          <a:xfrm>
            <a:off x="6210300" y="1239520"/>
            <a:ext cx="447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主页：</a:t>
            </a:r>
            <a:r>
              <a:rPr lang="en-US" altLang="zh-CN" dirty="0"/>
              <a:t>6</a:t>
            </a:r>
            <a:r>
              <a:rPr lang="zh-CN" altLang="en-US" dirty="0"/>
              <a:t>座岛屿画面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文案提示游戏规则：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5H</a:t>
            </a:r>
            <a:r>
              <a:rPr lang="zh-CN" altLang="en-US" dirty="0">
                <a:solidFill>
                  <a:srgbClr val="FF0000"/>
                </a:solidFill>
              </a:rPr>
              <a:t>动态：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小岛要有漂浮感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左右滑动来选择小岛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EBA755-8039-4D97-A63A-B862684DCF2A}"/>
              </a:ext>
            </a:extLst>
          </p:cNvPr>
          <p:cNvSpPr/>
          <p:nvPr/>
        </p:nvSpPr>
        <p:spPr>
          <a:xfrm>
            <a:off x="1882140" y="2857500"/>
            <a:ext cx="1234440" cy="97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57DF5A-97DF-4D03-A35C-CA66F5978B0C}"/>
              </a:ext>
            </a:extLst>
          </p:cNvPr>
          <p:cNvSpPr/>
          <p:nvPr/>
        </p:nvSpPr>
        <p:spPr>
          <a:xfrm>
            <a:off x="3710940" y="4762500"/>
            <a:ext cx="1234440" cy="97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45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EDCAC58-B156-4DCD-906F-81D414D52C0B}"/>
              </a:ext>
            </a:extLst>
          </p:cNvPr>
          <p:cNvSpPr txBox="1"/>
          <p:nvPr/>
        </p:nvSpPr>
        <p:spPr>
          <a:xfrm>
            <a:off x="8036559" y="1018903"/>
            <a:ext cx="34747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点击任意小岛，登陆岛屿。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视觉中心：某座岛屿</a:t>
            </a:r>
            <a:r>
              <a:rPr lang="en-US" altLang="zh-CN" dirty="0"/>
              <a:t>+LOGO</a:t>
            </a:r>
            <a:r>
              <a:rPr lang="zh-CN" altLang="en-US" dirty="0"/>
              <a:t>形式展示店铺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</a:t>
            </a:r>
            <a:r>
              <a:rPr lang="en-US" altLang="zh-CN" dirty="0"/>
              <a:t>logo</a:t>
            </a:r>
            <a:r>
              <a:rPr lang="zh-CN" altLang="en-US" dirty="0"/>
              <a:t>，选中店铺进行投票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设置“提交投票” 与 “返回” 按钮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5H</a:t>
            </a:r>
            <a:r>
              <a:rPr lang="zh-CN" altLang="en-US" dirty="0">
                <a:solidFill>
                  <a:srgbClr val="FF0000"/>
                </a:solidFill>
              </a:rPr>
              <a:t>动态：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小岛，小船要有漂浮感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点击</a:t>
            </a:r>
            <a:r>
              <a:rPr lang="en-US" altLang="zh-CN" dirty="0">
                <a:solidFill>
                  <a:srgbClr val="FF0000"/>
                </a:solidFill>
              </a:rPr>
              <a:t>LOGO</a:t>
            </a:r>
            <a:r>
              <a:rPr lang="zh-CN" altLang="en-US" dirty="0">
                <a:solidFill>
                  <a:srgbClr val="FF0000"/>
                </a:solidFill>
              </a:rPr>
              <a:t>选中店铺，（出现红色地标即为选中）点击“提交投票“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C0921DF-B999-432E-AE57-1AAE2699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5" y="98729"/>
            <a:ext cx="3618237" cy="6444794"/>
          </a:xfr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EA0D9C-03A5-4230-A3B8-D721D671237B}"/>
              </a:ext>
            </a:extLst>
          </p:cNvPr>
          <p:cNvSpPr/>
          <p:nvPr/>
        </p:nvSpPr>
        <p:spPr>
          <a:xfrm>
            <a:off x="3404814" y="5907058"/>
            <a:ext cx="703160" cy="329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157525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467E5B6-0612-4D7C-8035-FCCD2C8D5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/>
          <a:stretch/>
        </p:blipFill>
        <p:spPr>
          <a:xfrm>
            <a:off x="233183" y="661670"/>
            <a:ext cx="3440050" cy="55346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8B048A-2A92-4741-BA98-0978D0E5D44B}"/>
              </a:ext>
            </a:extLst>
          </p:cNvPr>
          <p:cNvSpPr txBox="1"/>
          <p:nvPr/>
        </p:nvSpPr>
        <p:spPr>
          <a:xfrm>
            <a:off x="7874000" y="2124150"/>
            <a:ext cx="371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小岛投票成功跳出弹框</a:t>
            </a:r>
            <a:r>
              <a:rPr lang="en-US" altLang="zh-CN" dirty="0"/>
              <a:t>-</a:t>
            </a:r>
            <a:r>
              <a:rPr lang="zh-CN" altLang="en-US" dirty="0"/>
              <a:t>投票成功</a:t>
            </a:r>
            <a:r>
              <a:rPr lang="en-US" altLang="zh-CN" dirty="0"/>
              <a:t>-</a:t>
            </a:r>
            <a:r>
              <a:rPr lang="zh-CN" altLang="en-US" dirty="0"/>
              <a:t>关闭按钮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H5</a:t>
            </a:r>
            <a:r>
              <a:rPr lang="zh-CN" altLang="en-US" dirty="0">
                <a:solidFill>
                  <a:srgbClr val="FF0000"/>
                </a:solidFill>
              </a:rPr>
              <a:t>动态：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星星，彩带须有轻薇动感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“返回继续登陆小岛”按钮返回到主页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“关闭”按钮留在小岛页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63ADCD-F0E3-4A4C-94E2-B22E48084E68}"/>
              </a:ext>
            </a:extLst>
          </p:cNvPr>
          <p:cNvSpPr/>
          <p:nvPr/>
        </p:nvSpPr>
        <p:spPr>
          <a:xfrm>
            <a:off x="1264552" y="2124150"/>
            <a:ext cx="1385303" cy="11373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E984AB-62DC-4293-8B22-251A079A5A24}"/>
              </a:ext>
            </a:extLst>
          </p:cNvPr>
          <p:cNvSpPr/>
          <p:nvPr/>
        </p:nvSpPr>
        <p:spPr>
          <a:xfrm>
            <a:off x="1219201" y="2476500"/>
            <a:ext cx="1430654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投票成功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C56D65-E2A3-4CED-B4D3-52B396E25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/>
          <a:stretch/>
        </p:blipFill>
        <p:spPr>
          <a:xfrm>
            <a:off x="3872279" y="661669"/>
            <a:ext cx="3403550" cy="553465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EDE90757-AD91-4887-94A3-3B93E0159756}"/>
              </a:ext>
            </a:extLst>
          </p:cNvPr>
          <p:cNvSpPr/>
          <p:nvPr/>
        </p:nvSpPr>
        <p:spPr>
          <a:xfrm>
            <a:off x="1328053" y="1562198"/>
            <a:ext cx="1227744" cy="27930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9938AF-3BAA-4F0B-9CDD-40A7377F01DC}"/>
              </a:ext>
            </a:extLst>
          </p:cNvPr>
          <p:cNvSpPr/>
          <p:nvPr/>
        </p:nvSpPr>
        <p:spPr>
          <a:xfrm>
            <a:off x="1328053" y="4683760"/>
            <a:ext cx="1385303" cy="463728"/>
          </a:xfrm>
          <a:prstGeom prst="roundRect">
            <a:avLst/>
          </a:prstGeom>
          <a:solidFill>
            <a:srgbClr val="1D3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72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88B048A-2A92-4741-BA98-0978D0E5D44B}"/>
              </a:ext>
            </a:extLst>
          </p:cNvPr>
          <p:cNvSpPr txBox="1"/>
          <p:nvPr/>
        </p:nvSpPr>
        <p:spPr>
          <a:xfrm>
            <a:off x="7498789" y="756566"/>
            <a:ext cx="41115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小岛投票成功后将会插上小旗子，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完成全部岛屿投票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FF0000"/>
                </a:solidFill>
              </a:rPr>
              <a:t>直接跳出弹窗</a:t>
            </a:r>
            <a:r>
              <a:rPr lang="en-US" altLang="zh-CN" dirty="0">
                <a:solidFill>
                  <a:srgbClr val="FF0000"/>
                </a:solidFill>
              </a:rPr>
              <a:t>76</a:t>
            </a:r>
            <a:r>
              <a:rPr lang="zh-CN" altLang="en-US" dirty="0">
                <a:solidFill>
                  <a:srgbClr val="FF0000"/>
                </a:solidFill>
              </a:rPr>
              <a:t>家店铺名，下拉到底部出现按钮“投票并抽奖”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抽奖结果分为：谢谢参与、获得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元优惠券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中奖者需输入手机号，获得验证码后，可在河清坊服务台兑换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元优惠券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张优惠券码需给到甲方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C56D65-E2A3-4CED-B4D3-52B396E25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/>
          <a:stretch/>
        </p:blipFill>
        <p:spPr>
          <a:xfrm>
            <a:off x="193433" y="806805"/>
            <a:ext cx="3225048" cy="5244389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C98D8C5-2C76-489B-BD4F-189C83AAC5C3}"/>
              </a:ext>
            </a:extLst>
          </p:cNvPr>
          <p:cNvCxnSpPr>
            <a:cxnSpLocks/>
          </p:cNvCxnSpPr>
          <p:nvPr/>
        </p:nvCxnSpPr>
        <p:spPr>
          <a:xfrm>
            <a:off x="2564785" y="2257445"/>
            <a:ext cx="0" cy="3358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0DC421AE-5732-49DA-B5FD-277E61ABB709}"/>
              </a:ext>
            </a:extLst>
          </p:cNvPr>
          <p:cNvSpPr/>
          <p:nvPr/>
        </p:nvSpPr>
        <p:spPr>
          <a:xfrm rot="5400000">
            <a:off x="2514600" y="2114590"/>
            <a:ext cx="365760" cy="285710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10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E56637D-5B6C-425E-A710-B8B727B58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4" b="-2378"/>
          <a:stretch/>
        </p:blipFill>
        <p:spPr>
          <a:xfrm>
            <a:off x="2560320" y="37396"/>
            <a:ext cx="2108143" cy="284923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25F0AD61-2F70-4104-95DE-9FFDDAA9DFB7}"/>
              </a:ext>
            </a:extLst>
          </p:cNvPr>
          <p:cNvSpPr/>
          <p:nvPr/>
        </p:nvSpPr>
        <p:spPr>
          <a:xfrm>
            <a:off x="2712720" y="250411"/>
            <a:ext cx="1773856" cy="2345286"/>
          </a:xfrm>
          <a:prstGeom prst="roundRect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B075CBA-AF14-4D78-B341-504A4133D1D9}"/>
              </a:ext>
            </a:extLst>
          </p:cNvPr>
          <p:cNvSpPr/>
          <p:nvPr/>
        </p:nvSpPr>
        <p:spPr>
          <a:xfrm rot="7200000">
            <a:off x="2819343" y="2967906"/>
            <a:ext cx="22606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BE29D77-E58D-4B61-A0A4-C705B3655EF5}"/>
              </a:ext>
            </a:extLst>
          </p:cNvPr>
          <p:cNvSpPr/>
          <p:nvPr/>
        </p:nvSpPr>
        <p:spPr>
          <a:xfrm rot="3600000">
            <a:off x="3454942" y="2911662"/>
            <a:ext cx="232508" cy="236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37D37E-ACA8-4215-A397-0B701F34D5DE}"/>
              </a:ext>
            </a:extLst>
          </p:cNvPr>
          <p:cNvSpPr txBox="1"/>
          <p:nvPr/>
        </p:nvSpPr>
        <p:spPr>
          <a:xfrm>
            <a:off x="2354523" y="3189444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没抽到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9E6265-7B48-4DEE-9ECB-B4FD8CD16D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16296" r="-13959" b="15259"/>
          <a:stretch/>
        </p:blipFill>
        <p:spPr>
          <a:xfrm>
            <a:off x="832534" y="3558776"/>
            <a:ext cx="2553744" cy="31073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208C78-F37E-4FD2-A161-86FD5555C591}"/>
              </a:ext>
            </a:extLst>
          </p:cNvPr>
          <p:cNvSpPr txBox="1"/>
          <p:nvPr/>
        </p:nvSpPr>
        <p:spPr>
          <a:xfrm>
            <a:off x="3705803" y="2796050"/>
            <a:ext cx="69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D4699D-5C3E-49A2-A3A1-3253E705A3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16296" r="-13959" b="15259"/>
          <a:stretch/>
        </p:blipFill>
        <p:spPr>
          <a:xfrm>
            <a:off x="3386278" y="3291013"/>
            <a:ext cx="2553744" cy="310737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DC98ECF-FFFD-40FE-8AA8-0700D59FC808}"/>
              </a:ext>
            </a:extLst>
          </p:cNvPr>
          <p:cNvSpPr/>
          <p:nvPr/>
        </p:nvSpPr>
        <p:spPr>
          <a:xfrm rot="1420104">
            <a:off x="4124573" y="4615887"/>
            <a:ext cx="828354" cy="1396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D3D423F-9E44-497B-840E-D2ACD35C36F5}"/>
              </a:ext>
            </a:extLst>
          </p:cNvPr>
          <p:cNvSpPr/>
          <p:nvPr/>
        </p:nvSpPr>
        <p:spPr>
          <a:xfrm rot="1619228">
            <a:off x="4407272" y="4370095"/>
            <a:ext cx="618317" cy="201857"/>
          </a:xfrm>
          <a:prstGeom prst="roundRect">
            <a:avLst>
              <a:gd name="adj" fmla="val 0"/>
            </a:avLst>
          </a:prstGeom>
          <a:solidFill>
            <a:srgbClr val="D8B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恭喜中奖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B3EDFD-E332-4EAF-B65E-FC1392BB7294}"/>
              </a:ext>
            </a:extLst>
          </p:cNvPr>
          <p:cNvSpPr txBox="1"/>
          <p:nvPr/>
        </p:nvSpPr>
        <p:spPr>
          <a:xfrm>
            <a:off x="7003277" y="2894122"/>
            <a:ext cx="4437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输入手机号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后台发送短信到手机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文案：</a:t>
            </a:r>
            <a:endParaRPr lang="en-US" altLang="zh-CN" dirty="0"/>
          </a:p>
          <a:p>
            <a:r>
              <a:rPr lang="zh-CN" altLang="en-US" dirty="0"/>
              <a:t>恭喜中奖</a:t>
            </a:r>
            <a:endParaRPr lang="en-US" altLang="zh-CN" dirty="0"/>
          </a:p>
          <a:p>
            <a:r>
              <a:rPr lang="zh-CN" altLang="en-US" dirty="0"/>
              <a:t>请输入手机号码，查收代金券兑换码</a:t>
            </a:r>
            <a:r>
              <a:rPr lang="en-US" altLang="zh-CN" dirty="0"/>
              <a:t>~</a:t>
            </a:r>
          </a:p>
          <a:p>
            <a:endParaRPr lang="en-US" altLang="zh-CN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B623EA0-D465-422B-A604-D51FAB477B7B}"/>
              </a:ext>
            </a:extLst>
          </p:cNvPr>
          <p:cNvSpPr/>
          <p:nvPr/>
        </p:nvSpPr>
        <p:spPr>
          <a:xfrm>
            <a:off x="5407790" y="3221481"/>
            <a:ext cx="1156047" cy="246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ECDE9492-D473-4FC5-8A0F-2A9926F1CE42}"/>
              </a:ext>
            </a:extLst>
          </p:cNvPr>
          <p:cNvSpPr/>
          <p:nvPr/>
        </p:nvSpPr>
        <p:spPr>
          <a:xfrm rot="5400000">
            <a:off x="4850903" y="937653"/>
            <a:ext cx="212790" cy="913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A9C4B3-6BC5-4AA4-AC10-3D3054590EB5}"/>
              </a:ext>
            </a:extLst>
          </p:cNvPr>
          <p:cNvSpPr txBox="1"/>
          <p:nvPr/>
        </p:nvSpPr>
        <p:spPr>
          <a:xfrm>
            <a:off x="5422842" y="1251730"/>
            <a:ext cx="13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弹窗投票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6C951ED-1FC6-4A39-94D0-2C4BAD4296E9}"/>
              </a:ext>
            </a:extLst>
          </p:cNvPr>
          <p:cNvSpPr/>
          <p:nvPr/>
        </p:nvSpPr>
        <p:spPr>
          <a:xfrm>
            <a:off x="3081276" y="2296160"/>
            <a:ext cx="1050100" cy="23497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提交并抽奖</a:t>
            </a:r>
          </a:p>
        </p:txBody>
      </p:sp>
    </p:spTree>
    <p:extLst>
      <p:ext uri="{BB962C8B-B14F-4D97-AF65-F5344CB8AC3E}">
        <p14:creationId xmlns:p14="http://schemas.microsoft.com/office/powerpoint/2010/main" val="139246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DDC2B2-AB89-4D15-A611-CE14FA42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3920"/>
            <a:ext cx="10515600" cy="529304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优惠卷生成：</a:t>
            </a:r>
            <a:r>
              <a:rPr lang="en-US" altLang="zh-CN" sz="2000" dirty="0"/>
              <a:t>3</a:t>
            </a:r>
            <a:r>
              <a:rPr lang="zh-CN" altLang="en-US" sz="2000" dirty="0"/>
              <a:t>个字母</a:t>
            </a:r>
            <a:r>
              <a:rPr lang="en-US" altLang="zh-CN" sz="2000" dirty="0"/>
              <a:t>+6</a:t>
            </a:r>
            <a:r>
              <a:rPr lang="zh-CN" altLang="en-US" sz="2000" dirty="0"/>
              <a:t>个数字</a:t>
            </a:r>
            <a:endParaRPr lang="en-US" altLang="zh-CN" sz="2000" dirty="0"/>
          </a:p>
          <a:p>
            <a:r>
              <a:rPr lang="zh-CN" altLang="en-US" sz="2000" dirty="0"/>
              <a:t>中奖短信：</a:t>
            </a:r>
            <a:r>
              <a:rPr lang="en-US" altLang="zh-CN" sz="2000" dirty="0"/>
              <a:t>【</a:t>
            </a:r>
            <a:r>
              <a:rPr lang="zh-CN" altLang="en-US" sz="2000" dirty="0"/>
              <a:t>领航行动</a:t>
            </a:r>
            <a:r>
              <a:rPr lang="en-US" altLang="zh-CN" sz="2000" dirty="0"/>
              <a:t>-</a:t>
            </a:r>
            <a:r>
              <a:rPr lang="zh-CN" altLang="en-US" sz="2000" dirty="0"/>
              <a:t>人人都是哥伦布</a:t>
            </a:r>
            <a:r>
              <a:rPr lang="en-US" altLang="zh-CN" sz="2000" dirty="0"/>
              <a:t>】</a:t>
            </a:r>
            <a:r>
              <a:rPr lang="zh-CN" altLang="en-US" sz="2000" dirty="0"/>
              <a:t>恭喜获得河清坊</a:t>
            </a:r>
            <a:r>
              <a:rPr lang="en-US" altLang="zh-CN" sz="2000" dirty="0"/>
              <a:t>100</a:t>
            </a:r>
            <a:r>
              <a:rPr lang="zh-CN" altLang="en-US" sz="2000" dirty="0"/>
              <a:t>元代金券！代金券兑换码为：</a:t>
            </a:r>
            <a:r>
              <a:rPr lang="en-US" altLang="zh-CN" sz="2000" dirty="0"/>
              <a:t>JNW265483</a:t>
            </a:r>
            <a:r>
              <a:rPr lang="zh-CN" altLang="en-US" sz="2000" dirty="0"/>
              <a:t>。领奖时间：</a:t>
            </a:r>
            <a:r>
              <a:rPr lang="en-US" altLang="zh-CN" sz="2000" dirty="0"/>
              <a:t>12</a:t>
            </a:r>
            <a:r>
              <a:rPr lang="zh-CN" altLang="en-US" sz="2000" dirty="0"/>
              <a:t>月</a:t>
            </a:r>
            <a:r>
              <a:rPr lang="en-US" altLang="zh-CN" sz="2000" dirty="0"/>
              <a:t>X</a:t>
            </a:r>
            <a:r>
              <a:rPr lang="zh-CN" altLang="en-US" sz="2000" dirty="0"/>
              <a:t>日</a:t>
            </a:r>
            <a:r>
              <a:rPr lang="en-US" altLang="zh-CN" sz="2000" dirty="0"/>
              <a:t>-12</a:t>
            </a:r>
            <a:r>
              <a:rPr lang="zh-CN" altLang="en-US" sz="2000" dirty="0"/>
              <a:t>月</a:t>
            </a:r>
            <a:r>
              <a:rPr lang="en-US" altLang="zh-CN" sz="2000" dirty="0"/>
              <a:t>X</a:t>
            </a:r>
            <a:r>
              <a:rPr lang="zh-CN" altLang="en-US" sz="2000" dirty="0"/>
              <a:t>日领奖地点：宁波文化广场客服中心。快约上小伙伴一起来探索河清坊吧</a:t>
            </a:r>
            <a:r>
              <a:rPr lang="en-US" altLang="zh-CN" sz="2000" dirty="0"/>
              <a:t>~</a:t>
            </a:r>
          </a:p>
          <a:p>
            <a:r>
              <a:rPr lang="zh-CN" altLang="en-US" sz="2000" dirty="0"/>
              <a:t>后台设定每个手机号只能参与一次投票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投票中途退出需要重新投票；投票完成退出页面重新进入直接进入投票页面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0091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13C73-15B0-4D5A-A388-3A5736E2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视频脚本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D203A-A397-4B39-A437-A54820021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65"/>
            <a:ext cx="10515600" cy="4351338"/>
          </a:xfrm>
        </p:spPr>
        <p:txBody>
          <a:bodyPr/>
          <a:lstStyle/>
          <a:p>
            <a:r>
              <a:rPr lang="zh-CN" altLang="en-US" sz="1800" dirty="0"/>
              <a:t>时长约：</a:t>
            </a:r>
            <a:r>
              <a:rPr lang="en-US" altLang="zh-CN" sz="1800" dirty="0"/>
              <a:t>1</a:t>
            </a:r>
            <a:r>
              <a:rPr lang="zh-CN" altLang="en-US" sz="1800" dirty="0"/>
              <a:t>分</a:t>
            </a:r>
            <a:r>
              <a:rPr lang="en-US" altLang="zh-CN" sz="1800" dirty="0"/>
              <a:t>30</a:t>
            </a:r>
            <a:r>
              <a:rPr lang="zh-CN" altLang="en-US" sz="1800" dirty="0"/>
              <a:t>秒</a:t>
            </a:r>
            <a:endParaRPr lang="en-US" altLang="zh-CN" sz="1800" dirty="0"/>
          </a:p>
          <a:p>
            <a:r>
              <a:rPr lang="zh-CN" altLang="en-US" sz="1800" dirty="0"/>
              <a:t>面向人群：宁波新中产阶级</a:t>
            </a:r>
            <a:endParaRPr lang="en-US" altLang="zh-CN" sz="1800" dirty="0"/>
          </a:p>
          <a:p>
            <a:r>
              <a:rPr lang="zh-CN" altLang="en-US" sz="1800" dirty="0"/>
              <a:t>视频主题：增加曝光河清坊</a:t>
            </a:r>
            <a:endParaRPr lang="en-US" altLang="zh-CN" sz="1800" dirty="0"/>
          </a:p>
          <a:p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88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387</Words>
  <Application>Microsoft Office PowerPoint</Application>
  <PresentationFormat>宽屏</PresentationFormat>
  <Paragraphs>68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视频脚本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88</cp:revision>
  <dcterms:created xsi:type="dcterms:W3CDTF">2018-11-30T03:50:07Z</dcterms:created>
  <dcterms:modified xsi:type="dcterms:W3CDTF">2018-12-06T07:09:06Z</dcterms:modified>
</cp:coreProperties>
</file>